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59" r:id="rId5"/>
    <p:sldId id="260" r:id="rId6"/>
    <p:sldId id="267" r:id="rId7"/>
    <p:sldId id="263" r:id="rId8"/>
    <p:sldId id="265" r:id="rId9"/>
    <p:sldId id="262" r:id="rId10"/>
    <p:sldId id="264" r:id="rId11"/>
    <p:sldId id="266" r:id="rId12"/>
    <p:sldId id="268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A8EAD-D8B7-48C1-89D6-1B485CC26086}" type="datetimeFigureOut">
              <a:rPr lang="pl-PL" smtClean="0"/>
              <a:t>2020-06-25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A6D6-F5C6-4712-AC08-16E49EA53E6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A8EAD-D8B7-48C1-89D6-1B485CC26086}" type="datetimeFigureOut">
              <a:rPr lang="pl-PL" smtClean="0"/>
              <a:t>2020-06-25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A6D6-F5C6-4712-AC08-16E49EA53E6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A8EAD-D8B7-48C1-89D6-1B485CC26086}" type="datetimeFigureOut">
              <a:rPr lang="pl-PL" smtClean="0"/>
              <a:t>2020-06-25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A6D6-F5C6-4712-AC08-16E49EA53E6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A8EAD-D8B7-48C1-89D6-1B485CC26086}" type="datetimeFigureOut">
              <a:rPr lang="pl-PL" smtClean="0"/>
              <a:t>2020-06-25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A6D6-F5C6-4712-AC08-16E49EA53E6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A8EAD-D8B7-48C1-89D6-1B485CC26086}" type="datetimeFigureOut">
              <a:rPr lang="pl-PL" smtClean="0"/>
              <a:t>2020-06-25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A6D6-F5C6-4712-AC08-16E49EA53E6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A8EAD-D8B7-48C1-89D6-1B485CC26086}" type="datetimeFigureOut">
              <a:rPr lang="pl-PL" smtClean="0"/>
              <a:t>2020-06-25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A6D6-F5C6-4712-AC08-16E49EA53E6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A8EAD-D8B7-48C1-89D6-1B485CC26086}" type="datetimeFigureOut">
              <a:rPr lang="pl-PL" smtClean="0"/>
              <a:t>2020-06-25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A6D6-F5C6-4712-AC08-16E49EA53E6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A8EAD-D8B7-48C1-89D6-1B485CC26086}" type="datetimeFigureOut">
              <a:rPr lang="pl-PL" smtClean="0"/>
              <a:t>2020-06-25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A6D6-F5C6-4712-AC08-16E49EA53E6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A8EAD-D8B7-48C1-89D6-1B485CC26086}" type="datetimeFigureOut">
              <a:rPr lang="pl-PL" smtClean="0"/>
              <a:t>2020-06-25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A6D6-F5C6-4712-AC08-16E49EA53E6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A8EAD-D8B7-48C1-89D6-1B485CC26086}" type="datetimeFigureOut">
              <a:rPr lang="pl-PL" smtClean="0"/>
              <a:t>2020-06-25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A6D6-F5C6-4712-AC08-16E49EA53E6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A8EAD-D8B7-48C1-89D6-1B485CC26086}" type="datetimeFigureOut">
              <a:rPr lang="pl-PL" smtClean="0"/>
              <a:t>2020-06-25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9A6D6-F5C6-4712-AC08-16E49EA53E6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A8EAD-D8B7-48C1-89D6-1B485CC26086}" type="datetimeFigureOut">
              <a:rPr lang="pl-PL" smtClean="0"/>
              <a:t>2020-06-25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9A6D6-F5C6-4712-AC08-16E49EA53E65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oLlYVi_NcU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i-ndYWcThA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S4SRvkvLio&amp;t=8s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Oq47PKOkA4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www.youtube.com/watch?v=DJUmFx9jf5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zh.gov.pl/wp-content/uploads/2020/02/2019-nCoV-infografiki-PL-05.02.20r.-ca%C5%82o%C5%9B%C4%87-IPS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pl/web/koronawirus/pytania-i-odpowiedz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olcieny\Desktop\bezpieczne wakacje\pobran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0" y="1643050"/>
            <a:ext cx="7772400" cy="1470025"/>
          </a:xfrm>
        </p:spPr>
        <p:txBody>
          <a:bodyPr>
            <a:noAutofit/>
            <a:scene3d>
              <a:camera prst="isometricOffAxis1Right"/>
              <a:lightRig rig="threePt" dir="t"/>
            </a:scene3d>
          </a:bodyPr>
          <a:lstStyle/>
          <a:p>
            <a:r>
              <a:rPr lang="pl-PL" sz="9600" b="1" dirty="0" smtClean="0">
                <a:latin typeface="Bradley Hand ITC" pitchFamily="66" charset="0"/>
              </a:rPr>
              <a:t>Bezpieczne wakacje!!!</a:t>
            </a:r>
            <a:endParaRPr lang="pl-PL" sz="9600" b="1" dirty="0">
              <a:latin typeface="Bradley Hand ITC" pitchFamily="66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57158" y="4286256"/>
            <a:ext cx="3357586" cy="1357322"/>
          </a:xfrm>
        </p:spPr>
        <p:txBody>
          <a:bodyPr/>
          <a:lstStyle/>
          <a:p>
            <a:r>
              <a:rPr lang="pl-PL" i="1" dirty="0" smtClean="0">
                <a:solidFill>
                  <a:srgbClr val="FF0000"/>
                </a:solidFill>
                <a:latin typeface="Arial Rounded MT Bold" pitchFamily="34" charset="0"/>
              </a:rPr>
              <a:t>Odpoczywajcie, ale z rozwagą.</a:t>
            </a:r>
            <a:endParaRPr lang="pl-PL" i="1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pl-PL" sz="7200" b="1" i="1" dirty="0" err="1" smtClean="0">
                <a:solidFill>
                  <a:srgbClr val="FF0000"/>
                </a:solidFill>
              </a:rPr>
              <a:t>Koronawirus</a:t>
            </a:r>
            <a:endParaRPr lang="pl-PL" sz="7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pl-PL" b="1" dirty="0"/>
              <a:t/>
            </a:r>
            <a:br>
              <a:rPr lang="pl-PL" b="1" dirty="0"/>
            </a:br>
            <a:r>
              <a:rPr lang="pl-PL" b="1" dirty="0"/>
              <a:t>KONTAKT TELEFONICZNY DLA OSÓB Z TERENU POWIATU WEJHEROWSKIEGO</a:t>
            </a:r>
            <a:br>
              <a:rPr lang="pl-PL" b="1" dirty="0"/>
            </a:br>
            <a:endParaRPr lang="pl-PL" dirty="0"/>
          </a:p>
          <a:p>
            <a:r>
              <a:rPr lang="pl-PL" dirty="0"/>
              <a:t>dostępny w godzinach pracy Stacji </a:t>
            </a:r>
            <a:r>
              <a:rPr lang="pl-PL" dirty="0">
                <a:solidFill>
                  <a:srgbClr val="0070C0"/>
                </a:solidFill>
              </a:rPr>
              <a:t>(</a:t>
            </a:r>
            <a:r>
              <a:rPr lang="pl-PL" dirty="0" err="1">
                <a:solidFill>
                  <a:srgbClr val="0070C0"/>
                </a:solidFill>
              </a:rPr>
              <a:t>pon.-piąt</a:t>
            </a:r>
            <a:r>
              <a:rPr lang="pl-PL" dirty="0">
                <a:solidFill>
                  <a:srgbClr val="0070C0"/>
                </a:solidFill>
              </a:rPr>
              <a:t>. 7:45-15:00)</a:t>
            </a:r>
          </a:p>
          <a:p>
            <a:r>
              <a:rPr lang="pl-PL" b="1" dirty="0">
                <a:solidFill>
                  <a:srgbClr val="FF0000"/>
                </a:solidFill>
              </a:rPr>
              <a:t>58 677-79-01; 58 672-74-27; 58 672-74-23; 58 </a:t>
            </a:r>
            <a:r>
              <a:rPr lang="pl-PL" b="1" dirty="0" smtClean="0">
                <a:solidFill>
                  <a:srgbClr val="FF0000"/>
                </a:solidFill>
              </a:rPr>
              <a:t>672-74-24</a:t>
            </a:r>
          </a:p>
          <a:p>
            <a:endParaRPr lang="pl-PL" b="1" dirty="0">
              <a:solidFill>
                <a:srgbClr val="FF0000"/>
              </a:solidFill>
            </a:endParaRPr>
          </a:p>
          <a:p>
            <a:pPr algn="ctr"/>
            <a:r>
              <a:rPr lang="pl-PL" dirty="0"/>
              <a:t>dostępny poza godzinami pracy oraz w dni wolne od pracy w sytuacjach zagrażających zdrowiu i życiu ludzi wywołanych złym stanem sanitarnym lub epidemiologicznym</a:t>
            </a:r>
            <a:r>
              <a:rPr lang="pl-PL" b="1" dirty="0"/>
              <a:t/>
            </a:r>
            <a:br>
              <a:rPr lang="pl-PL" b="1" dirty="0"/>
            </a:br>
            <a:r>
              <a:rPr lang="pl-PL" b="1" dirty="0"/>
              <a:t>+48 697-611-090</a:t>
            </a: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pl-PL" sz="6600" b="1" i="1" dirty="0" smtClean="0">
                <a:solidFill>
                  <a:srgbClr val="FF0000"/>
                </a:solidFill>
              </a:rPr>
              <a:t>Numery alarmowe</a:t>
            </a:r>
            <a:endParaRPr lang="pl-PL" sz="6600" b="1" i="1" dirty="0">
              <a:solidFill>
                <a:srgbClr val="FF0000"/>
              </a:solidFill>
            </a:endParaRPr>
          </a:p>
        </p:txBody>
      </p:sp>
      <p:pic>
        <p:nvPicPr>
          <p:cNvPr id="4" name="Symbol zastępczy zawartości 3" descr="pobrane (4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4270" y="1785926"/>
            <a:ext cx="8157324" cy="414340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Jolcieny\Desktop\bezpieczne wakacje\pobrane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85850" y="0"/>
            <a:ext cx="9929850" cy="6858000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786182" y="785795"/>
            <a:ext cx="4900618" cy="4786346"/>
          </a:xfrm>
        </p:spPr>
        <p:txBody>
          <a:bodyPr>
            <a:noAutofit/>
          </a:bodyPr>
          <a:lstStyle/>
          <a:p>
            <a:pPr algn="ctr"/>
            <a:r>
              <a:rPr lang="pl-PL" sz="6000" b="1" i="1" dirty="0" smtClean="0">
                <a:solidFill>
                  <a:srgbClr val="FF0000"/>
                </a:solidFill>
                <a:latin typeface="Bradley Hand ITC" pitchFamily="66" charset="0"/>
              </a:rPr>
              <a:t>Życzymy udanych i bezpiecznych wakacji</a:t>
            </a:r>
            <a:endParaRPr lang="pl-PL" sz="6000" b="1" i="1" dirty="0">
              <a:solidFill>
                <a:srgbClr val="FF0000"/>
              </a:solidFill>
              <a:latin typeface="Bradley Hand ITC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Jolcieny\Desktop\bezpieczne wakacje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grayWhite">
          <a:xfrm>
            <a:off x="0" y="0"/>
            <a:ext cx="9232252" cy="6858000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5400" b="1" i="1" dirty="0" smtClean="0">
                <a:solidFill>
                  <a:srgbClr val="FF0000"/>
                </a:solidFill>
              </a:rPr>
              <a:t>Idzie lato… Idą wakacje…</a:t>
            </a:r>
            <a:endParaRPr lang="pl-PL" sz="5400" b="1" i="1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pl-PL" sz="4400" dirty="0" smtClean="0">
                <a:hlinkClick r:id="rId3"/>
              </a:rPr>
              <a:t>https://www.youtube.com/watch?v=ooLlYVi_NcU</a:t>
            </a:r>
            <a:r>
              <a:rPr lang="pl-PL" sz="4400" dirty="0" smtClean="0"/>
              <a:t> </a:t>
            </a:r>
            <a:endParaRPr lang="pl-PL" sz="4400" dirty="0"/>
          </a:p>
        </p:txBody>
      </p:sp>
      <p:pic>
        <p:nvPicPr>
          <p:cNvPr id="3075" name="Picture 3" descr="C:\Users\Jolcieny\Desktop\bezpieczne wakacje\Screenshot_20200625_133738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57290" y="3000372"/>
            <a:ext cx="7705504" cy="3571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Jolcieny\Desktop\bezpieczne wakacje\pobrane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9228782" cy="6858000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5400" b="1" i="1" dirty="0" smtClean="0">
                <a:solidFill>
                  <a:srgbClr val="FF0000"/>
                </a:solidFill>
              </a:rPr>
              <a:t>Bezpieczeństwo nad wodą</a:t>
            </a:r>
            <a:endParaRPr lang="pl-PL" sz="5400" b="1" i="1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r>
              <a:rPr lang="pl-PL" sz="4400" dirty="0" smtClean="0">
                <a:hlinkClick r:id="rId3"/>
              </a:rPr>
              <a:t>https://www.youtube.com/watch?v=Ui-ndYWcThA</a:t>
            </a:r>
            <a:endParaRPr lang="pl-PL" sz="4400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  <p:pic>
        <p:nvPicPr>
          <p:cNvPr id="4099" name="Picture 3" descr="C:\Users\Jolcieny\Desktop\bezpieczne wakacje\Screenshot_20200625_08365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00232" y="3214686"/>
            <a:ext cx="6846191" cy="32020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Jolcieny\Desktop\bezpieczne wakacje\pobrane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5400" b="1" i="1" dirty="0" smtClean="0">
                <a:solidFill>
                  <a:srgbClr val="FF0000"/>
                </a:solidFill>
              </a:rPr>
              <a:t>Bezpieczeństwo w górach</a:t>
            </a:r>
            <a:endParaRPr lang="pl-PL" sz="5400" b="1" i="1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pl-PL" sz="4400" dirty="0" smtClean="0">
                <a:hlinkClick r:id="rId3"/>
              </a:rPr>
              <a:t>https://www.youtube.com/watch?v=wS4SRvkvLio&amp;t=8s</a:t>
            </a:r>
            <a:endParaRPr lang="pl-PL" sz="4400" dirty="0"/>
          </a:p>
        </p:txBody>
      </p:sp>
      <p:pic>
        <p:nvPicPr>
          <p:cNvPr id="5123" name="Picture 3" descr="C:\Users\Jolcieny\Desktop\bezpieczne wakacje\Screenshot_20200625_133845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71670" y="3071810"/>
            <a:ext cx="6786610" cy="34591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Jolcieny\Desktop\bezpieczne wakacje\pobrane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8000" b="1" i="1" dirty="0" smtClean="0">
                <a:solidFill>
                  <a:srgbClr val="FF0000"/>
                </a:solidFill>
              </a:rPr>
              <a:t>Na słońcu…</a:t>
            </a:r>
            <a:endParaRPr lang="pl-PL" sz="8000" b="1" i="1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4800" dirty="0" smtClean="0">
                <a:hlinkClick r:id="rId3"/>
              </a:rPr>
              <a:t>https://www.youtube.com/watch?v=oOq47PKOkA4</a:t>
            </a:r>
            <a:endParaRPr lang="pl-PL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pl-PL" sz="6600" b="1" i="1" dirty="0" smtClean="0">
                <a:solidFill>
                  <a:srgbClr val="FF0000"/>
                </a:solidFill>
              </a:rPr>
              <a:t>Używki - dopalacze</a:t>
            </a:r>
            <a:endParaRPr lang="pl-PL" sz="6600" b="1" i="1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pl-PL" dirty="0" smtClean="0">
                <a:hlinkClick r:id="rId2"/>
              </a:rPr>
              <a:t>https://www.youtube.com/watch?v=DJUmFx9jf58</a:t>
            </a:r>
            <a:endParaRPr lang="pl-PL" dirty="0"/>
          </a:p>
        </p:txBody>
      </p:sp>
      <p:pic>
        <p:nvPicPr>
          <p:cNvPr id="8195" name="Picture 3" descr="C:\Users\Jolcieny\Desktop\bezpieczne wakacje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3357562"/>
            <a:ext cx="5189566" cy="2546131"/>
          </a:xfrm>
          <a:prstGeom prst="rect">
            <a:avLst/>
          </a:prstGeom>
          <a:noFill/>
        </p:spPr>
      </p:pic>
      <p:pic>
        <p:nvPicPr>
          <p:cNvPr id="8194" name="Picture 2" descr="C:\Users\Jolcieny\Desktop\bezpieczne wakacje\pobrane (5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24" y="2928934"/>
            <a:ext cx="4251046" cy="28269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pl-PL" sz="8800" b="1" i="1" dirty="0" err="1" smtClean="0">
                <a:solidFill>
                  <a:srgbClr val="FF0000"/>
                </a:solidFill>
              </a:rPr>
              <a:t>Koronawirus</a:t>
            </a:r>
            <a:endParaRPr lang="pl-PL" sz="8800" b="1" i="1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7170" name="Picture 2" descr="C:\Users\Jolcieny\Desktop\bezpieczne wakacje\maseczka-MZ-PI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393678"/>
            <a:ext cx="8358246" cy="50357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pl-PL" sz="7200" b="1" i="1" dirty="0" err="1" smtClean="0">
                <a:solidFill>
                  <a:srgbClr val="FF0000"/>
                </a:solidFill>
              </a:rPr>
              <a:t>Koronawirus</a:t>
            </a:r>
            <a:endParaRPr lang="pl-PL" sz="7200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pl-PL" dirty="0" smtClean="0"/>
              <a:t>Sposoby unikania </a:t>
            </a:r>
            <a:r>
              <a:rPr lang="pl-PL" dirty="0"/>
              <a:t>z</a:t>
            </a:r>
            <a:r>
              <a:rPr lang="pl-PL" dirty="0" smtClean="0"/>
              <a:t>arażenia </a:t>
            </a:r>
            <a:r>
              <a:rPr lang="pl-PL" dirty="0" err="1" smtClean="0"/>
              <a:t>koronawirusem</a:t>
            </a:r>
            <a:endParaRPr lang="pl-PL" dirty="0" smtClean="0"/>
          </a:p>
          <a:p>
            <a:r>
              <a:rPr lang="pl-PL" dirty="0" smtClean="0">
                <a:hlinkClick r:id="rId2"/>
              </a:rPr>
              <a:t>https://www.pzh.gov.pl/wp-content/uploads/2020/02/2019-nCoV-infografiki-PL-05.02.20r.-ca%C5%82o%C5%9B%C4%87-IPS.pdf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pl-PL" sz="8000" b="1" i="1" dirty="0" err="1" smtClean="0">
                <a:solidFill>
                  <a:srgbClr val="FF0000"/>
                </a:solidFill>
              </a:rPr>
              <a:t>Koronawirus</a:t>
            </a:r>
            <a:endParaRPr lang="pl-PL" sz="8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endParaRPr lang="pl-PL" dirty="0"/>
          </a:p>
          <a:p>
            <a:r>
              <a:rPr lang="pl-PL" dirty="0"/>
              <a:t> </a:t>
            </a:r>
            <a:endParaRPr lang="pl-PL" sz="5100" dirty="0"/>
          </a:p>
          <a:p>
            <a:r>
              <a:rPr lang="pl-PL" sz="5100" dirty="0"/>
              <a:t>Infolinia dla Obywatela </a:t>
            </a:r>
            <a:r>
              <a:rPr lang="pl-PL" sz="5100" dirty="0" err="1"/>
              <a:t>ws</a:t>
            </a:r>
            <a:r>
              <a:rPr lang="pl-PL" sz="5100" dirty="0"/>
              <a:t>. kwarantanny i zdrowia</a:t>
            </a:r>
          </a:p>
          <a:p>
            <a:r>
              <a:rPr lang="pl-PL" sz="5100" b="1" dirty="0"/>
              <a:t>222-500-115</a:t>
            </a:r>
            <a:r>
              <a:rPr lang="pl-PL" sz="5100" dirty="0"/>
              <a:t> </a:t>
            </a:r>
          </a:p>
          <a:p>
            <a:r>
              <a:rPr lang="pl-PL" sz="5100" dirty="0"/>
              <a:t> </a:t>
            </a:r>
          </a:p>
          <a:p>
            <a:r>
              <a:rPr lang="pl-PL" sz="5100" dirty="0"/>
              <a:t>Chcesz uzyskać odpowiedź </a:t>
            </a:r>
            <a:r>
              <a:rPr lang="pl-PL" sz="5100" dirty="0" err="1"/>
              <a:t>online</a:t>
            </a:r>
            <a:r>
              <a:rPr lang="pl-PL" sz="5100" dirty="0"/>
              <a:t>? </a:t>
            </a:r>
            <a:br>
              <a:rPr lang="pl-PL" sz="5100" dirty="0"/>
            </a:br>
            <a:r>
              <a:rPr lang="pl-PL" sz="5100" dirty="0"/>
              <a:t>Pytania i odpowiedzi oraz chat 24/7</a:t>
            </a:r>
            <a:r>
              <a:rPr lang="pl-PL" sz="5100" b="1" dirty="0"/>
              <a:t> </a:t>
            </a:r>
            <a:r>
              <a:rPr lang="pl-PL" sz="5100" dirty="0"/>
              <a:t>są dostępne pod adresem:</a:t>
            </a:r>
          </a:p>
          <a:p>
            <a:r>
              <a:rPr lang="pl-PL" dirty="0"/>
              <a:t/>
            </a:r>
            <a:br>
              <a:rPr lang="pl-PL" dirty="0"/>
            </a:br>
            <a:r>
              <a:rPr lang="pl-PL" sz="5800" b="1" i="1" u="sng" dirty="0">
                <a:hlinkClick r:id="rId2"/>
              </a:rPr>
              <a:t>https://www.gov.pl/web/koronawirus/pytania-i-odpowiedzi</a:t>
            </a:r>
            <a:r>
              <a:rPr lang="pl-PL" b="1" u="sng" dirty="0">
                <a:hlinkClick r:id="rId2"/>
              </a:rPr>
              <a:t/>
            </a:r>
            <a:br>
              <a:rPr lang="pl-PL" b="1" u="sng" dirty="0">
                <a:hlinkClick r:id="rId2"/>
              </a:rPr>
            </a:br>
            <a:endParaRPr lang="pl-PL" dirty="0"/>
          </a:p>
          <a:p>
            <a:r>
              <a:rPr lang="pl-PL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63</Words>
  <Application>Microsoft Office PowerPoint</Application>
  <PresentationFormat>Pokaz na ekranie (4:3)</PresentationFormat>
  <Paragraphs>34</Paragraphs>
  <Slides>12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Motyw pakietu Office</vt:lpstr>
      <vt:lpstr>Bezpieczne wakacje!!!</vt:lpstr>
      <vt:lpstr>Idzie lato… Idą wakacje…</vt:lpstr>
      <vt:lpstr>Bezpieczeństwo nad wodą</vt:lpstr>
      <vt:lpstr>Bezpieczeństwo w górach</vt:lpstr>
      <vt:lpstr>Na słońcu…</vt:lpstr>
      <vt:lpstr>Używki - dopalacze</vt:lpstr>
      <vt:lpstr>Koronawirus</vt:lpstr>
      <vt:lpstr>Koronawirus</vt:lpstr>
      <vt:lpstr>Koronawirus</vt:lpstr>
      <vt:lpstr>Koronawirus</vt:lpstr>
      <vt:lpstr>Numery alarmowe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Jolcieny</dc:creator>
  <cp:lastModifiedBy>Jolcieny</cp:lastModifiedBy>
  <cp:revision>36</cp:revision>
  <dcterms:created xsi:type="dcterms:W3CDTF">2020-06-25T06:10:45Z</dcterms:created>
  <dcterms:modified xsi:type="dcterms:W3CDTF">2020-06-25T13:07:00Z</dcterms:modified>
</cp:coreProperties>
</file>